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5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6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4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32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5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94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5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5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1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1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42210A3-75C4-877C-7F8C-044AA1DF2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-1"/>
            <a:ext cx="12192001" cy="685800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7" name="Rectangle 14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2A76C-132C-4880-F330-002DB4411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429556" cy="3570162"/>
          </a:xfrm>
        </p:spPr>
        <p:txBody>
          <a:bodyPr anchor="b">
            <a:normAutofit/>
          </a:bodyPr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B7458-4038-CE93-90BC-04F317D8A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429556" cy="1288482"/>
          </a:xfrm>
        </p:spPr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38" name="Oval 1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18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94B610-0975-C183-A0FC-50CE755E1AC8}"/>
              </a:ext>
            </a:extLst>
          </p:cNvPr>
          <p:cNvSpPr/>
          <p:nvPr/>
        </p:nvSpPr>
        <p:spPr>
          <a:xfrm>
            <a:off x="830424" y="373224"/>
            <a:ext cx="10776858" cy="7509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A39E2-D8B2-7FB8-C5C8-C198996D4913}"/>
              </a:ext>
            </a:extLst>
          </p:cNvPr>
          <p:cNvSpPr/>
          <p:nvPr/>
        </p:nvSpPr>
        <p:spPr>
          <a:xfrm>
            <a:off x="830424" y="1124125"/>
            <a:ext cx="10776858" cy="53606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61163D-A000-E1D1-6958-1F4690E0F112}"/>
              </a:ext>
            </a:extLst>
          </p:cNvPr>
          <p:cNvSpPr/>
          <p:nvPr/>
        </p:nvSpPr>
        <p:spPr>
          <a:xfrm>
            <a:off x="4496499" y="1635853"/>
            <a:ext cx="3456264" cy="4261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5ED0A2-B0B3-E15E-C756-993A542FC197}"/>
              </a:ext>
            </a:extLst>
          </p:cNvPr>
          <p:cNvSpPr/>
          <p:nvPr/>
        </p:nvSpPr>
        <p:spPr>
          <a:xfrm>
            <a:off x="5083728" y="3401036"/>
            <a:ext cx="2277611" cy="3837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B7FD26-1C2A-4687-56DB-F610DA59CDAC}"/>
              </a:ext>
            </a:extLst>
          </p:cNvPr>
          <p:cNvSpPr/>
          <p:nvPr/>
        </p:nvSpPr>
        <p:spPr>
          <a:xfrm>
            <a:off x="5083728" y="4355634"/>
            <a:ext cx="2277611" cy="3837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8711B-60BD-C2CD-869B-C743FC99E322}"/>
              </a:ext>
            </a:extLst>
          </p:cNvPr>
          <p:cNvSpPr txBox="1"/>
          <p:nvPr/>
        </p:nvSpPr>
        <p:spPr>
          <a:xfrm>
            <a:off x="5083728" y="3057960"/>
            <a:ext cx="1652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Username:</a:t>
            </a:r>
            <a:endParaRPr lang="en-SG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BFE74-7861-8D4F-5526-39A35CD493B4}"/>
              </a:ext>
            </a:extLst>
          </p:cNvPr>
          <p:cNvSpPr txBox="1"/>
          <p:nvPr/>
        </p:nvSpPr>
        <p:spPr>
          <a:xfrm>
            <a:off x="5083728" y="3997515"/>
            <a:ext cx="1652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Password:</a:t>
            </a:r>
            <a:endParaRPr lang="en-SG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4C3B5-C9EB-B03C-0B35-C55274746826}"/>
              </a:ext>
            </a:extLst>
          </p:cNvPr>
          <p:cNvSpPr txBox="1"/>
          <p:nvPr/>
        </p:nvSpPr>
        <p:spPr>
          <a:xfrm>
            <a:off x="5816880" y="2120165"/>
            <a:ext cx="80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SG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E95007-945D-A41E-FE62-938622D2D157}"/>
              </a:ext>
            </a:extLst>
          </p:cNvPr>
          <p:cNvCxnSpPr>
            <a:cxnSpLocks/>
          </p:cNvCxnSpPr>
          <p:nvPr/>
        </p:nvCxnSpPr>
        <p:spPr>
          <a:xfrm>
            <a:off x="5087923" y="2542870"/>
            <a:ext cx="2277611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House outline">
            <a:extLst>
              <a:ext uri="{FF2B5EF4-FFF2-40B4-BE49-F238E27FC236}">
                <a16:creationId xmlns:a16="http://schemas.microsoft.com/office/drawing/2014/main" id="{2C8B6138-3209-5D1A-1BB2-A5881C8D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406" y="487916"/>
            <a:ext cx="521515" cy="52151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BA96F0-0F48-913C-C72D-F4BB2B49A843}"/>
              </a:ext>
            </a:extLst>
          </p:cNvPr>
          <p:cNvSpPr/>
          <p:nvPr/>
        </p:nvSpPr>
        <p:spPr>
          <a:xfrm>
            <a:off x="6677637" y="5232243"/>
            <a:ext cx="1054216" cy="42783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Submit</a:t>
            </a:r>
            <a:endParaRPr lang="en-S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1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94B610-0975-C183-A0FC-50CE755E1AC8}"/>
              </a:ext>
            </a:extLst>
          </p:cNvPr>
          <p:cNvSpPr/>
          <p:nvPr/>
        </p:nvSpPr>
        <p:spPr>
          <a:xfrm>
            <a:off x="830424" y="373224"/>
            <a:ext cx="10776858" cy="7509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A39E2-D8B2-7FB8-C5C8-C198996D4913}"/>
              </a:ext>
            </a:extLst>
          </p:cNvPr>
          <p:cNvSpPr/>
          <p:nvPr/>
        </p:nvSpPr>
        <p:spPr>
          <a:xfrm>
            <a:off x="830423" y="1124125"/>
            <a:ext cx="10776858" cy="53606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4C3B5-C9EB-B03C-0B35-C55274746826}"/>
              </a:ext>
            </a:extLst>
          </p:cNvPr>
          <p:cNvSpPr txBox="1"/>
          <p:nvPr/>
        </p:nvSpPr>
        <p:spPr>
          <a:xfrm>
            <a:off x="1181406" y="1347275"/>
            <a:ext cx="227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Welcome, </a:t>
            </a:r>
            <a:r>
              <a:rPr lang="en-US" b="1" dirty="0"/>
              <a:t>admin</a:t>
            </a:r>
            <a:endParaRPr lang="en-SG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E95007-945D-A41E-FE62-938622D2D157}"/>
              </a:ext>
            </a:extLst>
          </p:cNvPr>
          <p:cNvCxnSpPr>
            <a:cxnSpLocks/>
          </p:cNvCxnSpPr>
          <p:nvPr/>
        </p:nvCxnSpPr>
        <p:spPr>
          <a:xfrm>
            <a:off x="1249960" y="1716607"/>
            <a:ext cx="1736521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House outline">
            <a:extLst>
              <a:ext uri="{FF2B5EF4-FFF2-40B4-BE49-F238E27FC236}">
                <a16:creationId xmlns:a16="http://schemas.microsoft.com/office/drawing/2014/main" id="{2C8B6138-3209-5D1A-1BB2-A5881C8D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406" y="487916"/>
            <a:ext cx="521515" cy="52151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EC9EEC-BBE8-E3DA-D28A-04706AE26077}"/>
              </a:ext>
            </a:extLst>
          </p:cNvPr>
          <p:cNvSpPr/>
          <p:nvPr/>
        </p:nvSpPr>
        <p:spPr>
          <a:xfrm>
            <a:off x="6308447" y="2252358"/>
            <a:ext cx="2585815" cy="294857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Graphic 25" descr="Gears with solid fill">
            <a:extLst>
              <a:ext uri="{FF2B5EF4-FFF2-40B4-BE49-F238E27FC236}">
                <a16:creationId xmlns:a16="http://schemas.microsoft.com/office/drawing/2014/main" id="{9D70955E-FADA-4A78-165B-C007C0046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12534">
            <a:off x="7061354" y="3478737"/>
            <a:ext cx="1080000" cy="108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C6F546-CF34-0D8A-C81C-5EEB1C93FCB0}"/>
              </a:ext>
            </a:extLst>
          </p:cNvPr>
          <p:cNvSpPr txBox="1"/>
          <p:nvPr/>
        </p:nvSpPr>
        <p:spPr>
          <a:xfrm>
            <a:off x="6442997" y="2673765"/>
            <a:ext cx="231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User Group Management</a:t>
            </a:r>
            <a:endParaRPr lang="en-S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95E25BB-96A1-F2C0-E9A8-C121D82A6D4C}"/>
              </a:ext>
            </a:extLst>
          </p:cNvPr>
          <p:cNvSpPr/>
          <p:nvPr/>
        </p:nvSpPr>
        <p:spPr>
          <a:xfrm>
            <a:off x="3038831" y="2252358"/>
            <a:ext cx="2585815" cy="29485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76258-B9E3-3F7D-B214-F85187D9F4FA}"/>
              </a:ext>
            </a:extLst>
          </p:cNvPr>
          <p:cNvSpPr txBox="1"/>
          <p:nvPr/>
        </p:nvSpPr>
        <p:spPr>
          <a:xfrm>
            <a:off x="3366952" y="2812265"/>
            <a:ext cx="192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User Management</a:t>
            </a:r>
            <a:endParaRPr lang="en-SG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7" name="Graphic 16" descr="Single gear with solid fill">
            <a:extLst>
              <a:ext uri="{FF2B5EF4-FFF2-40B4-BE49-F238E27FC236}">
                <a16:creationId xmlns:a16="http://schemas.microsoft.com/office/drawing/2014/main" id="{337EF5B8-BA78-4688-43DC-44A1EC976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1738" y="355014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73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94B610-0975-C183-A0FC-50CE755E1AC8}"/>
              </a:ext>
            </a:extLst>
          </p:cNvPr>
          <p:cNvSpPr/>
          <p:nvPr/>
        </p:nvSpPr>
        <p:spPr>
          <a:xfrm>
            <a:off x="830424" y="373224"/>
            <a:ext cx="10776858" cy="7509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A39E2-D8B2-7FB8-C5C8-C198996D4913}"/>
              </a:ext>
            </a:extLst>
          </p:cNvPr>
          <p:cNvSpPr/>
          <p:nvPr/>
        </p:nvSpPr>
        <p:spPr>
          <a:xfrm>
            <a:off x="830423" y="1124125"/>
            <a:ext cx="10776858" cy="53606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61163D-A000-E1D1-6958-1F4690E0F112}"/>
              </a:ext>
            </a:extLst>
          </p:cNvPr>
          <p:cNvSpPr/>
          <p:nvPr/>
        </p:nvSpPr>
        <p:spPr>
          <a:xfrm>
            <a:off x="3038831" y="2252358"/>
            <a:ext cx="2585815" cy="29485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4C3B5-C9EB-B03C-0B35-C55274746826}"/>
              </a:ext>
            </a:extLst>
          </p:cNvPr>
          <p:cNvSpPr txBox="1"/>
          <p:nvPr/>
        </p:nvSpPr>
        <p:spPr>
          <a:xfrm>
            <a:off x="1181406" y="1347275"/>
            <a:ext cx="227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Welcome, </a:t>
            </a:r>
            <a:r>
              <a:rPr lang="en-US" b="1" dirty="0"/>
              <a:t>user</a:t>
            </a:r>
            <a:endParaRPr lang="en-SG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E95007-945D-A41E-FE62-938622D2D157}"/>
              </a:ext>
            </a:extLst>
          </p:cNvPr>
          <p:cNvCxnSpPr>
            <a:cxnSpLocks/>
          </p:cNvCxnSpPr>
          <p:nvPr/>
        </p:nvCxnSpPr>
        <p:spPr>
          <a:xfrm>
            <a:off x="1249960" y="1716607"/>
            <a:ext cx="1736521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House outline">
            <a:extLst>
              <a:ext uri="{FF2B5EF4-FFF2-40B4-BE49-F238E27FC236}">
                <a16:creationId xmlns:a16="http://schemas.microsoft.com/office/drawing/2014/main" id="{2C8B6138-3209-5D1A-1BB2-A5881C8D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406" y="487916"/>
            <a:ext cx="521515" cy="5215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25FE2F-D50C-15A2-5DFD-6CF3D10C1DA0}"/>
              </a:ext>
            </a:extLst>
          </p:cNvPr>
          <p:cNvSpPr txBox="1"/>
          <p:nvPr/>
        </p:nvSpPr>
        <p:spPr>
          <a:xfrm>
            <a:off x="3366952" y="2812265"/>
            <a:ext cx="192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User Management</a:t>
            </a:r>
            <a:endParaRPr lang="en-SG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957C1FB7-5B3B-8EE8-D131-C0C64AF76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1738" y="355014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5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94B610-0975-C183-A0FC-50CE755E1AC8}"/>
              </a:ext>
            </a:extLst>
          </p:cNvPr>
          <p:cNvSpPr/>
          <p:nvPr/>
        </p:nvSpPr>
        <p:spPr>
          <a:xfrm>
            <a:off x="830424" y="373224"/>
            <a:ext cx="10776858" cy="7509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A39E2-D8B2-7FB8-C5C8-C198996D4913}"/>
              </a:ext>
            </a:extLst>
          </p:cNvPr>
          <p:cNvSpPr/>
          <p:nvPr/>
        </p:nvSpPr>
        <p:spPr>
          <a:xfrm>
            <a:off x="830423" y="1124125"/>
            <a:ext cx="10776858" cy="53606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61163D-A000-E1D1-6958-1F4690E0F112}"/>
              </a:ext>
            </a:extLst>
          </p:cNvPr>
          <p:cNvSpPr/>
          <p:nvPr/>
        </p:nvSpPr>
        <p:spPr>
          <a:xfrm>
            <a:off x="2048930" y="2224873"/>
            <a:ext cx="2585815" cy="294857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Graphic 20" descr="House outline">
            <a:extLst>
              <a:ext uri="{FF2B5EF4-FFF2-40B4-BE49-F238E27FC236}">
                <a16:creationId xmlns:a16="http://schemas.microsoft.com/office/drawing/2014/main" id="{2C8B6138-3209-5D1A-1BB2-A5881C8D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406" y="487916"/>
            <a:ext cx="521515" cy="5215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25FE2F-D50C-15A2-5DFD-6CF3D10C1DA0}"/>
              </a:ext>
            </a:extLst>
          </p:cNvPr>
          <p:cNvSpPr txBox="1"/>
          <p:nvPr/>
        </p:nvSpPr>
        <p:spPr>
          <a:xfrm>
            <a:off x="2377051" y="2817355"/>
            <a:ext cx="192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Create new user</a:t>
            </a:r>
            <a:endParaRPr lang="en-S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21206-8798-DCD3-E4C5-3B500EACFE4A}"/>
              </a:ext>
            </a:extLst>
          </p:cNvPr>
          <p:cNvSpPr txBox="1"/>
          <p:nvPr/>
        </p:nvSpPr>
        <p:spPr>
          <a:xfrm>
            <a:off x="1181407" y="1347275"/>
            <a:ext cx="194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Management</a:t>
            </a:r>
            <a:endParaRPr lang="en-S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A24C39-9F1A-F300-8021-19574CF17C1A}"/>
              </a:ext>
            </a:extLst>
          </p:cNvPr>
          <p:cNvCxnSpPr>
            <a:cxnSpLocks/>
          </p:cNvCxnSpPr>
          <p:nvPr/>
        </p:nvCxnSpPr>
        <p:spPr>
          <a:xfrm>
            <a:off x="1249960" y="1716607"/>
            <a:ext cx="1879135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943DC2F-B111-8B95-4B82-7853613A4F72}"/>
              </a:ext>
            </a:extLst>
          </p:cNvPr>
          <p:cNvSpPr/>
          <p:nvPr/>
        </p:nvSpPr>
        <p:spPr>
          <a:xfrm>
            <a:off x="4930596" y="2224873"/>
            <a:ext cx="2585815" cy="29485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D13F8-04C1-E34D-88BA-1B064441A61E}"/>
              </a:ext>
            </a:extLst>
          </p:cNvPr>
          <p:cNvSpPr/>
          <p:nvPr/>
        </p:nvSpPr>
        <p:spPr>
          <a:xfrm>
            <a:off x="7812262" y="2224872"/>
            <a:ext cx="2585815" cy="29485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3D8BC8-9225-0A0C-7BC3-43AC8897962A}"/>
              </a:ext>
            </a:extLst>
          </p:cNvPr>
          <p:cNvSpPr txBox="1"/>
          <p:nvPr/>
        </p:nvSpPr>
        <p:spPr>
          <a:xfrm>
            <a:off x="5254066" y="2832895"/>
            <a:ext cx="192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Change password</a:t>
            </a:r>
            <a:endParaRPr lang="en-S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F9724-7159-B4A5-62A3-0ADAE1FA28B4}"/>
              </a:ext>
            </a:extLst>
          </p:cNvPr>
          <p:cNvSpPr txBox="1"/>
          <p:nvPr/>
        </p:nvSpPr>
        <p:spPr>
          <a:xfrm>
            <a:off x="8108323" y="2832895"/>
            <a:ext cx="192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Update email</a:t>
            </a:r>
            <a:endParaRPr lang="en-SG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EFA88C78-092D-4981-A1F8-C4AC18325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1838" y="3480388"/>
            <a:ext cx="1080000" cy="1080000"/>
          </a:xfrm>
          <a:prstGeom prst="rect">
            <a:avLst/>
          </a:prstGeom>
        </p:spPr>
      </p:pic>
      <p:pic>
        <p:nvPicPr>
          <p:cNvPr id="9" name="Graphic 8" descr="Key with solid fill">
            <a:extLst>
              <a:ext uri="{FF2B5EF4-FFF2-40B4-BE49-F238E27FC236}">
                <a16:creationId xmlns:a16="http://schemas.microsoft.com/office/drawing/2014/main" id="{376BE252-AA1E-9A0C-9A2B-EFCAA9687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683504" y="3480388"/>
            <a:ext cx="1080000" cy="1080000"/>
          </a:xfrm>
          <a:prstGeom prst="rect">
            <a:avLst/>
          </a:prstGeom>
        </p:spPr>
      </p:pic>
      <p:pic>
        <p:nvPicPr>
          <p:cNvPr id="22" name="Graphic 21" descr="Envelope with solid fill">
            <a:extLst>
              <a:ext uri="{FF2B5EF4-FFF2-40B4-BE49-F238E27FC236}">
                <a16:creationId xmlns:a16="http://schemas.microsoft.com/office/drawing/2014/main" id="{A52CA0E8-300C-0DC0-37D9-C64BE428F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5169" y="348038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8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94B610-0975-C183-A0FC-50CE755E1AC8}"/>
              </a:ext>
            </a:extLst>
          </p:cNvPr>
          <p:cNvSpPr/>
          <p:nvPr/>
        </p:nvSpPr>
        <p:spPr>
          <a:xfrm>
            <a:off x="830424" y="373224"/>
            <a:ext cx="10776858" cy="7509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A39E2-D8B2-7FB8-C5C8-C198996D4913}"/>
              </a:ext>
            </a:extLst>
          </p:cNvPr>
          <p:cNvSpPr/>
          <p:nvPr/>
        </p:nvSpPr>
        <p:spPr>
          <a:xfrm>
            <a:off x="830423" y="1124125"/>
            <a:ext cx="10776858" cy="53606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Graphic 20" descr="House outline">
            <a:extLst>
              <a:ext uri="{FF2B5EF4-FFF2-40B4-BE49-F238E27FC236}">
                <a16:creationId xmlns:a16="http://schemas.microsoft.com/office/drawing/2014/main" id="{2C8B6138-3209-5D1A-1BB2-A5881C8D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406" y="487916"/>
            <a:ext cx="521515" cy="52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250D93-2D44-D687-C5B3-4106C9B70AC9}"/>
              </a:ext>
            </a:extLst>
          </p:cNvPr>
          <p:cNvSpPr/>
          <p:nvPr/>
        </p:nvSpPr>
        <p:spPr>
          <a:xfrm>
            <a:off x="4496499" y="1635852"/>
            <a:ext cx="3456264" cy="453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9AD0C8-CBB1-CB33-8A93-F26422EA4B74}"/>
              </a:ext>
            </a:extLst>
          </p:cNvPr>
          <p:cNvSpPr/>
          <p:nvPr/>
        </p:nvSpPr>
        <p:spPr>
          <a:xfrm>
            <a:off x="5087923" y="3101874"/>
            <a:ext cx="2277611" cy="3837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32D21E-140C-0B8D-5CFF-59DCC5658FD1}"/>
              </a:ext>
            </a:extLst>
          </p:cNvPr>
          <p:cNvSpPr/>
          <p:nvPr/>
        </p:nvSpPr>
        <p:spPr>
          <a:xfrm>
            <a:off x="5087923" y="3940275"/>
            <a:ext cx="2277611" cy="3837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B1D30-8637-F1D2-6D86-8ED46E75D390}"/>
              </a:ext>
            </a:extLst>
          </p:cNvPr>
          <p:cNvSpPr txBox="1"/>
          <p:nvPr/>
        </p:nvSpPr>
        <p:spPr>
          <a:xfrm>
            <a:off x="5087923" y="2749838"/>
            <a:ext cx="1996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 Password:</a:t>
            </a:r>
            <a:endParaRPr lang="en-SG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7A50D-98F7-2294-140F-4E1E97A00539}"/>
              </a:ext>
            </a:extLst>
          </p:cNvPr>
          <p:cNvSpPr txBox="1"/>
          <p:nvPr/>
        </p:nvSpPr>
        <p:spPr>
          <a:xfrm>
            <a:off x="5087923" y="3589922"/>
            <a:ext cx="1652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New Password:</a:t>
            </a:r>
            <a:endParaRPr lang="en-SG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70208-507E-9402-A341-BEB10EC8C4CA}"/>
              </a:ext>
            </a:extLst>
          </p:cNvPr>
          <p:cNvSpPr txBox="1"/>
          <p:nvPr/>
        </p:nvSpPr>
        <p:spPr>
          <a:xfrm>
            <a:off x="5177661" y="2092818"/>
            <a:ext cx="216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PASSWORD</a:t>
            </a:r>
            <a:endParaRPr lang="en-S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98B7A5-33C2-8050-FB2B-4F3427CB9EC6}"/>
              </a:ext>
            </a:extLst>
          </p:cNvPr>
          <p:cNvCxnSpPr>
            <a:cxnSpLocks/>
          </p:cNvCxnSpPr>
          <p:nvPr/>
        </p:nvCxnSpPr>
        <p:spPr>
          <a:xfrm>
            <a:off x="5087923" y="2542870"/>
            <a:ext cx="2277611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08F3F2C-C08E-302C-BB69-514B0F702FA2}"/>
              </a:ext>
            </a:extLst>
          </p:cNvPr>
          <p:cNvSpPr/>
          <p:nvPr/>
        </p:nvSpPr>
        <p:spPr>
          <a:xfrm>
            <a:off x="5087923" y="4838351"/>
            <a:ext cx="2277611" cy="3837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14270-1F31-5C42-713B-3D1CCB9CAC73}"/>
              </a:ext>
            </a:extLst>
          </p:cNvPr>
          <p:cNvSpPr txBox="1"/>
          <p:nvPr/>
        </p:nvSpPr>
        <p:spPr>
          <a:xfrm>
            <a:off x="5087923" y="4487998"/>
            <a:ext cx="2101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Retype new password:</a:t>
            </a:r>
            <a:endParaRPr lang="en-SG" sz="1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7605E0-0597-FA55-2717-42C1D87E91FD}"/>
              </a:ext>
            </a:extLst>
          </p:cNvPr>
          <p:cNvSpPr/>
          <p:nvPr/>
        </p:nvSpPr>
        <p:spPr>
          <a:xfrm>
            <a:off x="6662257" y="5545210"/>
            <a:ext cx="1054216" cy="42783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Submit</a:t>
            </a:r>
            <a:endParaRPr lang="en-S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0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94B610-0975-C183-A0FC-50CE755E1AC8}"/>
              </a:ext>
            </a:extLst>
          </p:cNvPr>
          <p:cNvSpPr/>
          <p:nvPr/>
        </p:nvSpPr>
        <p:spPr>
          <a:xfrm>
            <a:off x="830424" y="373224"/>
            <a:ext cx="10776858" cy="7509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A39E2-D8B2-7FB8-C5C8-C198996D4913}"/>
              </a:ext>
            </a:extLst>
          </p:cNvPr>
          <p:cNvSpPr/>
          <p:nvPr/>
        </p:nvSpPr>
        <p:spPr>
          <a:xfrm>
            <a:off x="830424" y="1124125"/>
            <a:ext cx="10776858" cy="53606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Graphic 20" descr="House outline">
            <a:extLst>
              <a:ext uri="{FF2B5EF4-FFF2-40B4-BE49-F238E27FC236}">
                <a16:creationId xmlns:a16="http://schemas.microsoft.com/office/drawing/2014/main" id="{2C8B6138-3209-5D1A-1BB2-A5881C8D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406" y="487916"/>
            <a:ext cx="521515" cy="5215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250D93-2D44-D687-C5B3-4106C9B70AC9}"/>
              </a:ext>
            </a:extLst>
          </p:cNvPr>
          <p:cNvSpPr/>
          <p:nvPr/>
        </p:nvSpPr>
        <p:spPr>
          <a:xfrm>
            <a:off x="4496499" y="1635853"/>
            <a:ext cx="3456264" cy="4261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9AD0C8-CBB1-CB33-8A93-F26422EA4B74}"/>
              </a:ext>
            </a:extLst>
          </p:cNvPr>
          <p:cNvSpPr/>
          <p:nvPr/>
        </p:nvSpPr>
        <p:spPr>
          <a:xfrm>
            <a:off x="5087923" y="3406635"/>
            <a:ext cx="2277611" cy="3837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admin@min.com</a:t>
            </a:r>
            <a:endParaRPr lang="en-SG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32D21E-140C-0B8D-5CFF-59DCC5658FD1}"/>
              </a:ext>
            </a:extLst>
          </p:cNvPr>
          <p:cNvSpPr/>
          <p:nvPr/>
        </p:nvSpPr>
        <p:spPr>
          <a:xfrm>
            <a:off x="5087923" y="4325130"/>
            <a:ext cx="2277611" cy="3837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B1D30-8637-F1D2-6D86-8ED46E75D390}"/>
              </a:ext>
            </a:extLst>
          </p:cNvPr>
          <p:cNvSpPr txBox="1"/>
          <p:nvPr/>
        </p:nvSpPr>
        <p:spPr>
          <a:xfrm>
            <a:off x="5087923" y="3054599"/>
            <a:ext cx="1996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Current Email:</a:t>
            </a:r>
            <a:endParaRPr lang="en-SG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7A50D-98F7-2294-140F-4E1E97A00539}"/>
              </a:ext>
            </a:extLst>
          </p:cNvPr>
          <p:cNvSpPr txBox="1"/>
          <p:nvPr/>
        </p:nvSpPr>
        <p:spPr>
          <a:xfrm>
            <a:off x="5087923" y="3974777"/>
            <a:ext cx="1652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New Email:</a:t>
            </a:r>
            <a:endParaRPr lang="en-SG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70208-507E-9402-A341-BEB10EC8C4CA}"/>
              </a:ext>
            </a:extLst>
          </p:cNvPr>
          <p:cNvSpPr txBox="1"/>
          <p:nvPr/>
        </p:nvSpPr>
        <p:spPr>
          <a:xfrm>
            <a:off x="5405946" y="2088265"/>
            <a:ext cx="162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EMAIL</a:t>
            </a:r>
            <a:endParaRPr lang="en-S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98B7A5-33C2-8050-FB2B-4F3427CB9EC6}"/>
              </a:ext>
            </a:extLst>
          </p:cNvPr>
          <p:cNvCxnSpPr>
            <a:cxnSpLocks/>
          </p:cNvCxnSpPr>
          <p:nvPr/>
        </p:nvCxnSpPr>
        <p:spPr>
          <a:xfrm>
            <a:off x="5087923" y="2542870"/>
            <a:ext cx="2277611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D49771C-4319-FE6E-DD39-F748B9163F32}"/>
              </a:ext>
            </a:extLst>
          </p:cNvPr>
          <p:cNvSpPr/>
          <p:nvPr/>
        </p:nvSpPr>
        <p:spPr>
          <a:xfrm>
            <a:off x="6677637" y="5232243"/>
            <a:ext cx="1054216" cy="42783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Submit</a:t>
            </a:r>
            <a:endParaRPr lang="en-S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0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94B610-0975-C183-A0FC-50CE755E1AC8}"/>
              </a:ext>
            </a:extLst>
          </p:cNvPr>
          <p:cNvSpPr/>
          <p:nvPr/>
        </p:nvSpPr>
        <p:spPr>
          <a:xfrm>
            <a:off x="830424" y="373224"/>
            <a:ext cx="10776858" cy="7509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A39E2-D8B2-7FB8-C5C8-C198996D4913}"/>
              </a:ext>
            </a:extLst>
          </p:cNvPr>
          <p:cNvSpPr/>
          <p:nvPr/>
        </p:nvSpPr>
        <p:spPr>
          <a:xfrm>
            <a:off x="830423" y="1124125"/>
            <a:ext cx="10776858" cy="53606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61163D-A000-E1D1-6958-1F4690E0F112}"/>
              </a:ext>
            </a:extLst>
          </p:cNvPr>
          <p:cNvSpPr/>
          <p:nvPr/>
        </p:nvSpPr>
        <p:spPr>
          <a:xfrm>
            <a:off x="2048930" y="2224873"/>
            <a:ext cx="2585815" cy="294857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Graphic 20" descr="House outline">
            <a:extLst>
              <a:ext uri="{FF2B5EF4-FFF2-40B4-BE49-F238E27FC236}">
                <a16:creationId xmlns:a16="http://schemas.microsoft.com/office/drawing/2014/main" id="{2C8B6138-3209-5D1A-1BB2-A5881C8D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1406" y="487916"/>
            <a:ext cx="521515" cy="5215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25FE2F-D50C-15A2-5DFD-6CF3D10C1DA0}"/>
              </a:ext>
            </a:extLst>
          </p:cNvPr>
          <p:cNvSpPr txBox="1"/>
          <p:nvPr/>
        </p:nvSpPr>
        <p:spPr>
          <a:xfrm>
            <a:off x="2377051" y="2817355"/>
            <a:ext cx="192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Create new group</a:t>
            </a:r>
            <a:endParaRPr lang="en-SG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21206-8798-DCD3-E4C5-3B500EACFE4A}"/>
              </a:ext>
            </a:extLst>
          </p:cNvPr>
          <p:cNvSpPr txBox="1"/>
          <p:nvPr/>
        </p:nvSpPr>
        <p:spPr>
          <a:xfrm>
            <a:off x="1181406" y="1347275"/>
            <a:ext cx="258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Group Management</a:t>
            </a:r>
            <a:endParaRPr lang="en-S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A24C39-9F1A-F300-8021-19574CF17C1A}"/>
              </a:ext>
            </a:extLst>
          </p:cNvPr>
          <p:cNvCxnSpPr>
            <a:cxnSpLocks/>
          </p:cNvCxnSpPr>
          <p:nvPr/>
        </p:nvCxnSpPr>
        <p:spPr>
          <a:xfrm>
            <a:off x="1249960" y="1716607"/>
            <a:ext cx="2517261" cy="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Users with solid fill">
            <a:extLst>
              <a:ext uri="{FF2B5EF4-FFF2-40B4-BE49-F238E27FC236}">
                <a16:creationId xmlns:a16="http://schemas.microsoft.com/office/drawing/2014/main" id="{8A142999-0777-5520-FDC7-C6EF19D75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1836" y="3397588"/>
            <a:ext cx="1080000" cy="1080000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9278710-B964-4160-A6B9-2F94D5CEC398}"/>
              </a:ext>
            </a:extLst>
          </p:cNvPr>
          <p:cNvSpPr/>
          <p:nvPr/>
        </p:nvSpPr>
        <p:spPr>
          <a:xfrm>
            <a:off x="4930596" y="2224873"/>
            <a:ext cx="2585815" cy="29485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45B8400-CE93-C818-21CF-CCE4F2A6F611}"/>
              </a:ext>
            </a:extLst>
          </p:cNvPr>
          <p:cNvSpPr/>
          <p:nvPr/>
        </p:nvSpPr>
        <p:spPr>
          <a:xfrm>
            <a:off x="7812262" y="2224872"/>
            <a:ext cx="2585815" cy="29485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C416E7-DD71-AA53-EE83-4496160E5E54}"/>
              </a:ext>
            </a:extLst>
          </p:cNvPr>
          <p:cNvSpPr txBox="1"/>
          <p:nvPr/>
        </p:nvSpPr>
        <p:spPr>
          <a:xfrm>
            <a:off x="5254066" y="2832895"/>
            <a:ext cx="192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Assign user group</a:t>
            </a:r>
            <a:endParaRPr lang="en-S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290A31-B13B-3BF2-B225-3FA5702F51B1}"/>
              </a:ext>
            </a:extLst>
          </p:cNvPr>
          <p:cNvSpPr txBox="1"/>
          <p:nvPr/>
        </p:nvSpPr>
        <p:spPr>
          <a:xfrm>
            <a:off x="8108323" y="2832895"/>
            <a:ext cx="192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Check user group</a:t>
            </a:r>
            <a:endParaRPr lang="en-SG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Graphic 19" descr="Clipboard Partially Checked with solid fill">
            <a:extLst>
              <a:ext uri="{FF2B5EF4-FFF2-40B4-BE49-F238E27FC236}">
                <a16:creationId xmlns:a16="http://schemas.microsoft.com/office/drawing/2014/main" id="{599BE82D-7A7F-458E-0A88-EA2556D4B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3504" y="3397588"/>
            <a:ext cx="1080000" cy="1080000"/>
          </a:xfrm>
          <a:prstGeom prst="rect">
            <a:avLst/>
          </a:prstGeom>
        </p:spPr>
      </p:pic>
      <p:pic>
        <p:nvPicPr>
          <p:cNvPr id="38" name="Graphic 37" descr="Magnifying glass with solid fill">
            <a:extLst>
              <a:ext uri="{FF2B5EF4-FFF2-40B4-BE49-F238E27FC236}">
                <a16:creationId xmlns:a16="http://schemas.microsoft.com/office/drawing/2014/main" id="{7B93D10D-864A-BAEC-D992-B8F37E2B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47446" y="34803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37875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DarkSeedLeftStep">
      <a:dk1>
        <a:srgbClr val="000000"/>
      </a:dk1>
      <a:lt1>
        <a:srgbClr val="FFFFFF"/>
      </a:lt1>
      <a:dk2>
        <a:srgbClr val="21253B"/>
      </a:dk2>
      <a:lt2>
        <a:srgbClr val="E2E8E3"/>
      </a:lt2>
      <a:accent1>
        <a:srgbClr val="C34DB8"/>
      </a:accent1>
      <a:accent2>
        <a:srgbClr val="8B3BB1"/>
      </a:accent2>
      <a:accent3>
        <a:srgbClr val="6C4DC3"/>
      </a:accent3>
      <a:accent4>
        <a:srgbClr val="3B4DB1"/>
      </a:accent4>
      <a:accent5>
        <a:srgbClr val="4D90C3"/>
      </a:accent5>
      <a:accent6>
        <a:srgbClr val="3BB0B1"/>
      </a:accent6>
      <a:hlink>
        <a:srgbClr val="3F73BF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67</Words>
  <Application>Microsoft Office PowerPoint</Application>
  <PresentationFormat>Widescreen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Source Sans Pro</vt:lpstr>
      <vt:lpstr>FunkyShapesVTI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commonuser</dc:creator>
  <cp:lastModifiedBy>commonuser</cp:lastModifiedBy>
  <cp:revision>16</cp:revision>
  <dcterms:created xsi:type="dcterms:W3CDTF">2022-06-17T05:22:45Z</dcterms:created>
  <dcterms:modified xsi:type="dcterms:W3CDTF">2022-06-17T06:27:12Z</dcterms:modified>
</cp:coreProperties>
</file>